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HK Grotesk Light" charset="1" panose="00000400000000000000"/>
      <p:regular r:id="rId14"/>
    </p:embeddedFont>
    <p:embeddedFont>
      <p:font typeface="HK Grotesk Light Bold" charset="1" panose="00000500000000000000"/>
      <p:regular r:id="rId15"/>
    </p:embeddedFont>
    <p:embeddedFont>
      <p:font typeface="HK Grotesk Light Italics" charset="1" panose="00000400000000000000"/>
      <p:regular r:id="rId16"/>
    </p:embeddedFont>
    <p:embeddedFont>
      <p:font typeface="HK Grotesk Light Bold Italics" charset="1" panose="00000500000000000000"/>
      <p:regular r:id="rId17"/>
    </p:embeddedFont>
    <p:embeddedFont>
      <p:font typeface="Open Sans Extra Bold" charset="1" panose="020B0906030804020204"/>
      <p:regular r:id="rId18"/>
    </p:embeddedFont>
    <p:embeddedFont>
      <p:font typeface="Open Sans Extra Bold Italics" charset="1" panose="020B0906030804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3776" r="27777" b="252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58110" y="373050"/>
            <a:ext cx="9946160" cy="5862127"/>
            <a:chOff x="0" y="0"/>
            <a:chExt cx="13261547" cy="7816170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13261547" cy="7816170"/>
            </a:xfrm>
            <a:prstGeom prst="rect">
              <a:avLst/>
            </a:prstGeom>
            <a:solidFill>
              <a:srgbClr val="003B31"/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1045328" y="3273275"/>
              <a:ext cx="11170891" cy="18220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221"/>
                </a:lnSpc>
              </a:pPr>
              <a:r>
                <a:rPr lang="en-US" spc="-234" sz="11744">
                  <a:solidFill>
                    <a:srgbClr val="FFFFFF"/>
                  </a:solidFill>
                  <a:latin typeface="HK Grotesk Light Bold"/>
                </a:rPr>
                <a:t>Агломерат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045328" y="1437622"/>
              <a:ext cx="11170891" cy="5969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69"/>
                </a:lnSpc>
              </a:pPr>
              <a:r>
                <a:rPr lang="en-US" spc="86" sz="2890">
                  <a:solidFill>
                    <a:srgbClr val="FFFFFF"/>
                  </a:solidFill>
                  <a:latin typeface="Roboto Bold"/>
                </a:rPr>
                <a:t>АЛЕКСЕЙ И ДАНИЛ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045328" y="5772057"/>
              <a:ext cx="11170891" cy="5969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69"/>
                </a:lnSpc>
              </a:pPr>
              <a:r>
                <a:rPr lang="en-US" sz="2890">
                  <a:solidFill>
                    <a:srgbClr val="FFFFFF"/>
                  </a:solidFill>
                  <a:latin typeface="Roboto"/>
                </a:rPr>
                <a:t>Обзор проекта, над которым мы работали.</a:t>
              </a: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0" t="0" r="3570" b="0"/>
          <a:stretch>
            <a:fillRect/>
          </a:stretch>
        </p:blipFill>
        <p:spPr>
          <a:xfrm flipH="false" flipV="false" rot="1752934">
            <a:off x="12438774" y="1419298"/>
            <a:ext cx="5331895" cy="1311437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543276">
            <a:off x="12072268" y="4836421"/>
            <a:ext cx="2870653" cy="43287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8288000" cy="5933235"/>
          </a:xfrm>
          <a:prstGeom prst="rect">
            <a:avLst/>
          </a:prstGeom>
          <a:solidFill>
            <a:srgbClr val="003B31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534848" y="273997"/>
            <a:ext cx="6869018" cy="538524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3844925"/>
            <a:ext cx="9239250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00"/>
              </a:lnSpc>
            </a:pPr>
            <a:r>
              <a:rPr lang="en-US" spc="-240" sz="8000">
                <a:solidFill>
                  <a:srgbClr val="FFFFFF"/>
                </a:solidFill>
                <a:latin typeface="HK Grotesk Light Bold"/>
              </a:rPr>
              <a:t>Описание идеи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03691" y="6050700"/>
            <a:ext cx="16979030" cy="341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28"/>
              </a:lnSpc>
            </a:pPr>
            <a:r>
              <a:rPr lang="en-US" sz="3877">
                <a:solidFill>
                  <a:srgbClr val="000000"/>
                </a:solidFill>
                <a:latin typeface="Roboto"/>
              </a:rPr>
              <a:t>Создать web-приложение, концепция которого будет заключаться в том, что разработчиками проекта будет разработан динамический информационный (новостной) портал с различными пользовательскими возможностями. (*А также ботом помощником при работе с сайтом)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3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0000"/>
          </a:blip>
          <a:srcRect l="0" t="6009" r="14196" b="25706"/>
          <a:stretch>
            <a:fillRect/>
          </a:stretch>
        </p:blipFill>
        <p:spPr>
          <a:xfrm flipH="false" flipV="false" rot="0">
            <a:off x="0" y="0"/>
            <a:ext cx="8617579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8982717" y="1512601"/>
            <a:ext cx="7426683" cy="31994"/>
          </a:xfrm>
          <a:prstGeom prst="rect">
            <a:avLst/>
          </a:prstGeom>
          <a:solidFill>
            <a:srgbClr val="FFFFFF">
              <a:alpha val="49804"/>
            </a:srgbClr>
          </a:solidFill>
        </p:spPr>
      </p:sp>
      <p:sp>
        <p:nvSpPr>
          <p:cNvPr name="TextBox 4" id="4"/>
          <p:cNvSpPr txBox="true"/>
          <p:nvPr/>
        </p:nvSpPr>
        <p:spPr>
          <a:xfrm rot="0">
            <a:off x="765489" y="7703179"/>
            <a:ext cx="6126783" cy="1555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2414"/>
              </a:lnSpc>
            </a:pPr>
            <a:r>
              <a:rPr lang="en-US" spc="-286" sz="9549">
                <a:solidFill>
                  <a:srgbClr val="FFFFFF"/>
                </a:solidFill>
                <a:latin typeface="HK Grotesk Light Bold"/>
              </a:rPr>
              <a:t>Реализация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8821435" y="730250"/>
            <a:ext cx="7749248" cy="596900"/>
            <a:chOff x="0" y="0"/>
            <a:chExt cx="10332331" cy="79586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24342"/>
              <a:ext cx="1621578" cy="775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400"/>
                </a:lnSpc>
              </a:pPr>
              <a:r>
                <a:rPr lang="en-US" spc="-120" sz="4000">
                  <a:solidFill>
                    <a:srgbClr val="FFFFFF"/>
                  </a:solidFill>
                  <a:latin typeface="Roboto Bold"/>
                </a:rPr>
                <a:t>01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2153220" y="75777"/>
              <a:ext cx="8179111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Roboto"/>
                </a:rPr>
                <a:t>Генерация идеи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821435" y="1974583"/>
            <a:ext cx="8231801" cy="842010"/>
            <a:chOff x="0" y="0"/>
            <a:chExt cx="10975735" cy="112268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121285"/>
              <a:ext cx="1722555" cy="775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400"/>
                </a:lnSpc>
              </a:pPr>
              <a:r>
                <a:rPr lang="en-US" spc="-120" sz="4000">
                  <a:solidFill>
                    <a:srgbClr val="FFFFFF"/>
                  </a:solidFill>
                  <a:latin typeface="Roboto Bold"/>
                </a:rPr>
                <a:t>02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2287303" y="-61383"/>
              <a:ext cx="8688432" cy="11882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Roboto"/>
                </a:rPr>
                <a:t>Задание общей концепции и стиля сайта.</a:t>
              </a:r>
            </a:p>
            <a:p>
              <a:pPr>
                <a:lnSpc>
                  <a:spcPts val="364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821435" y="3195303"/>
            <a:ext cx="7749248" cy="596900"/>
            <a:chOff x="0" y="0"/>
            <a:chExt cx="10332331" cy="79586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24342"/>
              <a:ext cx="1621578" cy="775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400"/>
                </a:lnSpc>
              </a:pPr>
              <a:r>
                <a:rPr lang="en-US" spc="-120" sz="4000">
                  <a:solidFill>
                    <a:srgbClr val="FFFFFF"/>
                  </a:solidFill>
                  <a:latin typeface="Roboto Bold"/>
                </a:rPr>
                <a:t>03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2153220" y="72390"/>
              <a:ext cx="8179111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Roboto"/>
                </a:rPr>
                <a:t>Создание базы данных.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821435" y="4546600"/>
            <a:ext cx="7749248" cy="596900"/>
            <a:chOff x="0" y="0"/>
            <a:chExt cx="10332331" cy="795867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24342"/>
              <a:ext cx="1621578" cy="775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400"/>
                </a:lnSpc>
              </a:pPr>
              <a:r>
                <a:rPr lang="en-US" spc="-120" sz="4000">
                  <a:solidFill>
                    <a:srgbClr val="FFFFFF"/>
                  </a:solidFill>
                  <a:latin typeface="Roboto Bold"/>
                </a:rPr>
                <a:t>04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2153220" y="72390"/>
              <a:ext cx="8179111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Roboto"/>
                </a:rPr>
                <a:t>Создание пользовательских форм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 rot="0">
            <a:off x="8982717" y="4093816"/>
            <a:ext cx="7426683" cy="31994"/>
          </a:xfrm>
          <a:prstGeom prst="rect">
            <a:avLst/>
          </a:prstGeom>
          <a:solidFill>
            <a:srgbClr val="FFFFFF">
              <a:alpha val="49804"/>
            </a:srgbClr>
          </a:solidFill>
        </p:spPr>
      </p:sp>
      <p:sp>
        <p:nvSpPr>
          <p:cNvPr name="AutoShape 18" id="18"/>
          <p:cNvSpPr/>
          <p:nvPr/>
        </p:nvSpPr>
        <p:spPr>
          <a:xfrm rot="0">
            <a:off x="8982717" y="2816593"/>
            <a:ext cx="7426683" cy="31994"/>
          </a:xfrm>
          <a:prstGeom prst="rect">
            <a:avLst/>
          </a:prstGeom>
          <a:solidFill>
            <a:srgbClr val="FFFFFF">
              <a:alpha val="49804"/>
            </a:srgbClr>
          </a:solidFill>
        </p:spPr>
      </p:sp>
      <p:grpSp>
        <p:nvGrpSpPr>
          <p:cNvPr name="Group 19" id="19"/>
          <p:cNvGrpSpPr/>
          <p:nvPr/>
        </p:nvGrpSpPr>
        <p:grpSpPr>
          <a:xfrm rot="0">
            <a:off x="8821435" y="5957482"/>
            <a:ext cx="8231801" cy="384810"/>
            <a:chOff x="0" y="0"/>
            <a:chExt cx="10975735" cy="513080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-414232"/>
              <a:ext cx="1722555" cy="775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400"/>
                </a:lnSpc>
              </a:pPr>
              <a:r>
                <a:rPr lang="en-US" spc="-120" sz="4000">
                  <a:solidFill>
                    <a:srgbClr val="FFFFFF"/>
                  </a:solidFill>
                  <a:latin typeface="Roboto Bold"/>
                </a:rPr>
                <a:t>05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2287303" y="-61383"/>
              <a:ext cx="8688432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Roboto"/>
                </a:rPr>
                <a:t>Разделение всех новостей на категории.</a:t>
              </a:r>
            </a:p>
          </p:txBody>
        </p:sp>
      </p:grpSp>
      <p:sp>
        <p:nvSpPr>
          <p:cNvPr name="AutoShape 22" id="22"/>
          <p:cNvSpPr/>
          <p:nvPr/>
        </p:nvSpPr>
        <p:spPr>
          <a:xfrm rot="0">
            <a:off x="8982717" y="6587409"/>
            <a:ext cx="7426683" cy="31994"/>
          </a:xfrm>
          <a:prstGeom prst="rect">
            <a:avLst/>
          </a:prstGeom>
          <a:solidFill>
            <a:srgbClr val="FFFFFF">
              <a:alpha val="49804"/>
            </a:srgbClr>
          </a:solidFill>
        </p:spPr>
      </p:sp>
      <p:sp>
        <p:nvSpPr>
          <p:cNvPr name="AutoShape 23" id="23"/>
          <p:cNvSpPr/>
          <p:nvPr/>
        </p:nvSpPr>
        <p:spPr>
          <a:xfrm rot="0">
            <a:off x="8982717" y="5439922"/>
            <a:ext cx="7426683" cy="31994"/>
          </a:xfrm>
          <a:prstGeom prst="rect">
            <a:avLst/>
          </a:prstGeom>
          <a:solidFill>
            <a:srgbClr val="FFFFFF">
              <a:alpha val="49804"/>
            </a:srgbClr>
          </a:solidFill>
        </p:spPr>
      </p:sp>
      <p:grpSp>
        <p:nvGrpSpPr>
          <p:cNvPr name="Group 24" id="24"/>
          <p:cNvGrpSpPr/>
          <p:nvPr/>
        </p:nvGrpSpPr>
        <p:grpSpPr>
          <a:xfrm rot="0">
            <a:off x="8821435" y="7178890"/>
            <a:ext cx="8231801" cy="384810"/>
            <a:chOff x="0" y="0"/>
            <a:chExt cx="10975735" cy="513080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-414232"/>
              <a:ext cx="1722555" cy="775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400"/>
                </a:lnSpc>
              </a:pPr>
              <a:r>
                <a:rPr lang="en-US" spc="-120" sz="4000">
                  <a:solidFill>
                    <a:srgbClr val="FFFFFF"/>
                  </a:solidFill>
                  <a:latin typeface="Roboto Bold"/>
                </a:rPr>
                <a:t>06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2287303" y="-61383"/>
              <a:ext cx="8688432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Roboto"/>
                </a:rPr>
                <a:t>Добавление бота-помощника</a:t>
              </a:r>
            </a:p>
          </p:txBody>
        </p:sp>
      </p:grpSp>
      <p:sp>
        <p:nvSpPr>
          <p:cNvPr name="AutoShape 27" id="27"/>
          <p:cNvSpPr/>
          <p:nvPr/>
        </p:nvSpPr>
        <p:spPr>
          <a:xfrm rot="0">
            <a:off x="8982717" y="7807954"/>
            <a:ext cx="7426683" cy="31994"/>
          </a:xfrm>
          <a:prstGeom prst="rect">
            <a:avLst/>
          </a:prstGeom>
          <a:solidFill>
            <a:srgbClr val="FFFFFF">
              <a:alpha val="49804"/>
            </a:srgbClr>
          </a:solidFill>
        </p:spPr>
      </p:sp>
      <p:sp>
        <p:nvSpPr>
          <p:cNvPr name="AutoShape 28" id="28"/>
          <p:cNvSpPr/>
          <p:nvPr/>
        </p:nvSpPr>
        <p:spPr>
          <a:xfrm rot="0">
            <a:off x="8982717" y="8993266"/>
            <a:ext cx="7426683" cy="31994"/>
          </a:xfrm>
          <a:prstGeom prst="rect">
            <a:avLst/>
          </a:prstGeom>
          <a:solidFill>
            <a:srgbClr val="FFFFFF">
              <a:alpha val="49804"/>
            </a:srgbClr>
          </a:solidFill>
        </p:spPr>
      </p:sp>
      <p:grpSp>
        <p:nvGrpSpPr>
          <p:cNvPr name="Group 29" id="29"/>
          <p:cNvGrpSpPr/>
          <p:nvPr/>
        </p:nvGrpSpPr>
        <p:grpSpPr>
          <a:xfrm rot="0">
            <a:off x="8821435" y="8340722"/>
            <a:ext cx="8231801" cy="384810"/>
            <a:chOff x="0" y="0"/>
            <a:chExt cx="10975735" cy="513080"/>
          </a:xfrm>
        </p:grpSpPr>
        <p:sp>
          <p:nvSpPr>
            <p:cNvPr name="TextBox 30" id="30"/>
            <p:cNvSpPr txBox="true"/>
            <p:nvPr/>
          </p:nvSpPr>
          <p:spPr>
            <a:xfrm rot="0">
              <a:off x="0" y="-414232"/>
              <a:ext cx="1722555" cy="775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400"/>
                </a:lnSpc>
              </a:pPr>
              <a:r>
                <a:rPr lang="en-US" spc="-120" sz="4000">
                  <a:solidFill>
                    <a:srgbClr val="FFFFFF"/>
                  </a:solidFill>
                  <a:latin typeface="Roboto Bold"/>
                </a:rPr>
                <a:t>07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2287303" y="-61383"/>
              <a:ext cx="8688432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Roboto"/>
                </a:rPr>
                <a:t>Исправление багов и недочётов.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3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36394" b="0"/>
          <a:stretch>
            <a:fillRect/>
          </a:stretch>
        </p:blipFill>
        <p:spPr>
          <a:xfrm flipH="false" flipV="false" rot="0">
            <a:off x="0" y="5785024"/>
            <a:ext cx="3680484" cy="563163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351706" y="5888944"/>
            <a:ext cx="13173159" cy="3813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ea typeface="Roboto"/>
              </a:rPr>
              <a:t>✓Расширение базы категорий, дабы расширить разнообразие контента.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ea typeface="Roboto"/>
              </a:rPr>
              <a:t>✓Создание личной страницы пользователя, где он сможет рассказать о себе более подробно.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ea typeface="Roboto"/>
              </a:rPr>
              <a:t>✓Обновление возможностей бота-помощника, чтобы увеличить его функциональность.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83676" y="237944"/>
            <a:ext cx="11651056" cy="473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ns Extra Bold"/>
              </a:rPr>
              <a:t>Пути дальнейшего развития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5690" t="0" r="10194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DAE_EzVjtjY</dc:identifier>
  <dcterms:modified xsi:type="dcterms:W3CDTF">2011-08-01T06:04:30Z</dcterms:modified>
  <cp:revision>1</cp:revision>
  <dc:title>Зеленый Жирный Современный Предложение Здравоохранение Миссия и Цели Презентация</dc:title>
</cp:coreProperties>
</file>

<file path=docProps/thumbnail.jpeg>
</file>